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" Type="http://schemas.openxmlformats.org/officeDocument/2006/relationships/theme" Target="theme/theme3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06.png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Relationship Id="rId3" Type="http://schemas.openxmlformats.org/officeDocument/2006/relationships/image" Target="../media/image12.jp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Relationship Id="rId3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Relationship Id="rId3" Type="http://schemas.openxmlformats.org/officeDocument/2006/relationships/image" Target="../media/image12.jp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1.png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0.png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2.png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image" Target="../media/image12.jpg"/><Relationship Id="rId6" Type="http://schemas.openxmlformats.org/officeDocument/2006/relationships/image" Target="../media/image05.png"/><Relationship Id="rId5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7.png"/><Relationship Id="rId3" Type="http://schemas.openxmlformats.org/officeDocument/2006/relationships/image" Target="../media/image12.jpg"/><Relationship Id="rId6" Type="http://schemas.openxmlformats.org/officeDocument/2006/relationships/image" Target="../media/image10.png"/><Relationship Id="rId5" Type="http://schemas.openxmlformats.org/officeDocument/2006/relationships/image" Target="../media/image08.png"/><Relationship Id="rId7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idx="1" type="subTitle"/>
          </p:nvPr>
        </p:nvSpPr>
        <p:spPr>
          <a:xfrm>
            <a:off x="739700" y="3382478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Tamilthaaragai Muthukumar - Nupur Mallik - Nithya Pari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Viralkumar Sanghavi - Haizhou Wu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318650"/>
            <a:ext cx="4876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type="title"/>
          </p:nvPr>
        </p:nvSpPr>
        <p:spPr>
          <a:xfrm>
            <a:off x="179175" y="149726"/>
            <a:ext cx="8229600" cy="49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User Evaluation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368100" y="964900"/>
            <a:ext cx="2775900" cy="330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General feedback was that the design was fun and appealing to them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Look and feel of the app was appreciated 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Doodling on map was loved by users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Sliding image gallery was user friendly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50" y="828900"/>
            <a:ext cx="2994375" cy="395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323" y="828898"/>
            <a:ext cx="2994375" cy="3958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179175" y="149726"/>
            <a:ext cx="8229600" cy="49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User Evaluation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719775" y="705775"/>
            <a:ext cx="3302700" cy="2397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123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48" y="583800"/>
            <a:ext cx="3302700" cy="4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900" y="705775"/>
            <a:ext cx="5088349" cy="261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4170350" y="3580700"/>
            <a:ext cx="4491299" cy="140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Application was slow sometimes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Tiny crashes happened due to ‘Memory overflow’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We are planning to fix these 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457200" y="883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 And Future Roadmap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9969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Handle memory management in a better way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Extend the concept to other cities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Upvote/downvote a place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Enhance doodling features 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Enhance user interaction features such as adding pictures, adding more places to visit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00" y="205975"/>
            <a:ext cx="3531811" cy="470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type="title"/>
          </p:nvPr>
        </p:nvSpPr>
        <p:spPr>
          <a:xfrm>
            <a:off x="4613000" y="3531625"/>
            <a:ext cx="4169999" cy="606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 had lot of fun!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Thank you :-)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900" y="919625"/>
            <a:ext cx="3221825" cy="24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type="title"/>
          </p:nvPr>
        </p:nvSpPr>
        <p:spPr>
          <a:xfrm>
            <a:off x="457200" y="990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Problem</a:t>
            </a:r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171100" y="956450"/>
            <a:ext cx="85157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time tourists depend on travel and navigation mobile apps for exploring a new city like Raleigh.</a:t>
            </a:r>
          </a:p>
          <a:p>
            <a:pPr indent="-38100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apps just list down data pulled from Google Maps and does not give a personal user experience</a:t>
            </a:r>
          </a:p>
          <a:p>
            <a:pPr indent="-38100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not much difference between using Google maps to find places and these apps that suggest popular spots to visit</a:t>
            </a:r>
          </a:p>
          <a:p>
            <a:pPr indent="-38100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apps give information but there is no fun exploring the city. </a:t>
            </a:r>
          </a:p>
          <a:p>
            <a:pPr indent="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52875" y="1200150"/>
            <a:ext cx="8334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Bucket List Raleigh - An interactive way of exploring the city.</a:t>
            </a:r>
          </a:p>
          <a:p>
            <a:pPr indent="-3810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Isometric view of map makes exploring the city exciting and fun</a:t>
            </a:r>
          </a:p>
          <a:p>
            <a:pPr indent="-3810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Colorful highlights of buildings in Map based on category selected - Highlights the important spots that may not be a tourist spot but enjoyed by local Raleigh residents</a:t>
            </a:r>
          </a:p>
          <a:p>
            <a:pPr indent="-3810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map allows user to explore Raleigh downtown by zooming in and out and getting an idea about each building.</a:t>
            </a:r>
          </a:p>
          <a:p>
            <a:pPr indent="-3810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 aspect - Doodle on buildings using a multi-color palette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256650" y="1200150"/>
            <a:ext cx="4490999" cy="3201599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Colorful highlighted buildings based categories - Food, Fun and Drink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Reviews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profile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Doodle on the map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Scrollable Image gallery with photos of the places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Sticky Note theme to view building details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773" y="283700"/>
            <a:ext cx="2574050" cy="457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Loosen up yourself without getting lost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4400" y="1200150"/>
            <a:ext cx="2662199" cy="3725699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downtown Raleigh </a:t>
            </a:r>
          </a:p>
          <a:p>
            <a:pPr indent="-3556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Isometric view of map</a:t>
            </a:r>
          </a:p>
          <a:p>
            <a:pPr indent="-3556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Zoom in and zoom out to take a closer look of the buildings.</a:t>
            </a:r>
          </a:p>
          <a:p>
            <a:pPr indent="-3556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Offline access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225" y="1363711"/>
            <a:ext cx="6041948" cy="339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Enjoy famous sights and hidden gems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155525" y="1005075"/>
            <a:ext cx="3353099" cy="3920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Categorization of the selected places around Raleigh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coded Icons at the top represents them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on it !!  Shows the places that come under that category.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user clicks one of those three buttons, clickable buildings will be highlighted on the map based on the filter selected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625" y="1365550"/>
            <a:ext cx="5532774" cy="319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403725" y="117626"/>
            <a:ext cx="8229600" cy="528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planning of self-guided tours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19650" y="646225"/>
            <a:ext cx="3144299" cy="365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Sticky note popup with options to explore each building </a:t>
            </a:r>
          </a:p>
          <a:p>
            <a:pPr indent="-34290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Beautiful Image gallery that allows users to swipe and see all pictures of the building</a:t>
            </a:r>
          </a:p>
          <a:p>
            <a:pPr indent="-34290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Options to move on to reviews of the building or </a:t>
            </a:r>
          </a:p>
          <a:p>
            <a:pPr indent="-342900" lvl="0" marL="45720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Photos - View a snapshot of the locations you want to visit</a:t>
            </a:r>
          </a:p>
          <a:p>
            <a:pPr lvl="0" rtl="0">
              <a:lnSpc>
                <a:spcPct val="115000"/>
              </a:lnSpc>
              <a:spcBef>
                <a:spcPts val="1100"/>
              </a:spcBef>
              <a:spcAft>
                <a:spcPts val="14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950" y="1318312"/>
            <a:ext cx="5785548" cy="32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949" y="1261100"/>
            <a:ext cx="5785548" cy="325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255" y="1261100"/>
            <a:ext cx="5887244" cy="33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250" y="1261100"/>
            <a:ext cx="5887250" cy="331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7485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title"/>
          </p:nvPr>
        </p:nvSpPr>
        <p:spPr>
          <a:xfrm>
            <a:off x="393050" y="2252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Peer recommendation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0" y="1082650"/>
            <a:ext cx="3145499" cy="3725699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sign in/sign up to create a new account in order to post reviews with other users. 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Review option allows users to post their review based on his or her personal experience.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reviews get appended to existing reviews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Scrolling option to view more reviews at the end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700" y="1292850"/>
            <a:ext cx="5876175" cy="33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625" y="1292824"/>
            <a:ext cx="5876249" cy="33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9662" y="1292825"/>
            <a:ext cx="5876175" cy="330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524" y="1266637"/>
            <a:ext cx="5969324" cy="33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29710" l="28007" r="26355" t="27403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457200" y="-50646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Image can be personalized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60400" y="806750"/>
            <a:ext cx="3400499" cy="4133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to draw colored paths and highlight buildings on the map. 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Doodling made possible on zoomed in map 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need to wait for GPS directions, just draw your own directions to share with friends. 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yourself of waiting and searching for GPS directions. </a:t>
            </a:r>
          </a:p>
          <a:p>
            <a:pPr indent="-3429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to friends the direction of a meetup or dinner / draw out a meeting spot as a reminder. 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325" y="1589425"/>
            <a:ext cx="5239375" cy="29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